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6" r:id="rId5"/>
  </p:sldIdLst>
  <p:sldSz cx="15240000" cy="7975600"/>
  <p:notesSz cx="15240000" cy="79756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38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DD8CCC-55E7-409F-9E44-ABDEE73E5A8E}" v="7" dt="2023-03-24T17:45:07.56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2472436"/>
            <a:ext cx="12954000" cy="1674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4466336"/>
            <a:ext cx="10668000" cy="1993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20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8486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:a16="http://schemas.microsoft.com/office/drawing/2014/main" id="{96E8B5CF-57E7-552A-11D2-326BC404FE2B}"/>
              </a:ext>
            </a:extLst>
          </p:cNvPr>
          <p:cNvSpPr/>
          <p:nvPr userDrawn="1"/>
        </p:nvSpPr>
        <p:spPr>
          <a:xfrm>
            <a:off x="0" y="0"/>
            <a:ext cx="8610600" cy="7975600"/>
          </a:xfrm>
          <a:custGeom>
            <a:avLst/>
            <a:gdLst/>
            <a:ahLst/>
            <a:cxnLst/>
            <a:rect l="l" t="t" r="r" b="b"/>
            <a:pathLst>
              <a:path w="8610600" h="7975600">
                <a:moveTo>
                  <a:pt x="0" y="0"/>
                </a:moveTo>
                <a:lnTo>
                  <a:pt x="0" y="7975600"/>
                </a:lnTo>
                <a:lnTo>
                  <a:pt x="8610600" y="7975600"/>
                </a:lnTo>
                <a:lnTo>
                  <a:pt x="8610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38384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object 3">
            <a:extLst>
              <a:ext uri="{FF2B5EF4-FFF2-40B4-BE49-F238E27FC236}">
                <a16:creationId xmlns:a16="http://schemas.microsoft.com/office/drawing/2014/main" id="{AE21EA70-AE57-F661-36CF-5AB8434A8F3A}"/>
              </a:ext>
            </a:extLst>
          </p:cNvPr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04800" y="6654800"/>
            <a:ext cx="3365500" cy="1092200"/>
          </a:xfrm>
          <a:prstGeom prst="rect">
            <a:avLst/>
          </a:prstGeom>
        </p:spPr>
      </p:pic>
      <p:sp>
        <p:nvSpPr>
          <p:cNvPr id="7" name="object 4">
            <a:extLst>
              <a:ext uri="{FF2B5EF4-FFF2-40B4-BE49-F238E27FC236}">
                <a16:creationId xmlns:a16="http://schemas.microsoft.com/office/drawing/2014/main" id="{CC1AFD40-030A-393A-CFAB-C85C36E08ED5}"/>
              </a:ext>
            </a:extLst>
          </p:cNvPr>
          <p:cNvSpPr/>
          <p:nvPr userDrawn="1"/>
        </p:nvSpPr>
        <p:spPr>
          <a:xfrm>
            <a:off x="645616" y="5346650"/>
            <a:ext cx="1238885" cy="180975"/>
          </a:xfrm>
          <a:custGeom>
            <a:avLst/>
            <a:gdLst/>
            <a:ahLst/>
            <a:cxnLst/>
            <a:rect l="l" t="t" r="r" b="b"/>
            <a:pathLst>
              <a:path w="1238885" h="180975">
                <a:moveTo>
                  <a:pt x="20835" y="0"/>
                </a:moveTo>
                <a:lnTo>
                  <a:pt x="0" y="0"/>
                </a:lnTo>
                <a:lnTo>
                  <a:pt x="0" y="177849"/>
                </a:lnTo>
                <a:lnTo>
                  <a:pt x="92273" y="177849"/>
                </a:lnTo>
                <a:lnTo>
                  <a:pt x="92273" y="158998"/>
                </a:lnTo>
                <a:lnTo>
                  <a:pt x="20835" y="158998"/>
                </a:lnTo>
                <a:lnTo>
                  <a:pt x="20835" y="0"/>
                </a:lnTo>
                <a:close/>
              </a:path>
              <a:path w="1238885" h="180975">
                <a:moveTo>
                  <a:pt x="166687" y="47873"/>
                </a:moveTo>
                <a:lnTo>
                  <a:pt x="124891" y="66600"/>
                </a:lnTo>
                <a:lnTo>
                  <a:pt x="108148" y="114845"/>
                </a:lnTo>
                <a:lnTo>
                  <a:pt x="109109" y="129658"/>
                </a:lnTo>
                <a:lnTo>
                  <a:pt x="131937" y="171129"/>
                </a:lnTo>
                <a:lnTo>
                  <a:pt x="165819" y="180826"/>
                </a:lnTo>
                <a:lnTo>
                  <a:pt x="178911" y="180066"/>
                </a:lnTo>
                <a:lnTo>
                  <a:pt x="190655" y="177787"/>
                </a:lnTo>
                <a:lnTo>
                  <a:pt x="201049" y="173989"/>
                </a:lnTo>
                <a:lnTo>
                  <a:pt x="210095" y="168671"/>
                </a:lnTo>
                <a:lnTo>
                  <a:pt x="210095" y="163710"/>
                </a:lnTo>
                <a:lnTo>
                  <a:pt x="170656" y="163710"/>
                </a:lnTo>
                <a:lnTo>
                  <a:pt x="161618" y="162990"/>
                </a:lnTo>
                <a:lnTo>
                  <a:pt x="132333" y="138224"/>
                </a:lnTo>
                <a:lnTo>
                  <a:pt x="129232" y="119434"/>
                </a:lnTo>
                <a:lnTo>
                  <a:pt x="218901" y="119434"/>
                </a:lnTo>
                <a:lnTo>
                  <a:pt x="218901" y="108768"/>
                </a:lnTo>
                <a:lnTo>
                  <a:pt x="218487" y="102195"/>
                </a:lnTo>
                <a:lnTo>
                  <a:pt x="129480" y="102195"/>
                </a:lnTo>
                <a:lnTo>
                  <a:pt x="131139" y="94281"/>
                </a:lnTo>
                <a:lnTo>
                  <a:pt x="159393" y="65631"/>
                </a:lnTo>
                <a:lnTo>
                  <a:pt x="166315" y="64988"/>
                </a:lnTo>
                <a:lnTo>
                  <a:pt x="205928" y="64988"/>
                </a:lnTo>
                <a:lnTo>
                  <a:pt x="205258" y="63996"/>
                </a:lnTo>
                <a:lnTo>
                  <a:pt x="197732" y="56942"/>
                </a:lnTo>
                <a:lnTo>
                  <a:pt x="188794" y="51903"/>
                </a:lnTo>
                <a:lnTo>
                  <a:pt x="178446" y="48880"/>
                </a:lnTo>
                <a:lnTo>
                  <a:pt x="166687" y="47873"/>
                </a:lnTo>
                <a:close/>
              </a:path>
              <a:path w="1238885" h="180975">
                <a:moveTo>
                  <a:pt x="210095" y="149572"/>
                </a:moveTo>
                <a:lnTo>
                  <a:pt x="200886" y="155757"/>
                </a:lnTo>
                <a:lnTo>
                  <a:pt x="191244" y="160176"/>
                </a:lnTo>
                <a:lnTo>
                  <a:pt x="181167" y="162827"/>
                </a:lnTo>
                <a:lnTo>
                  <a:pt x="170656" y="163710"/>
                </a:lnTo>
                <a:lnTo>
                  <a:pt x="210095" y="163710"/>
                </a:lnTo>
                <a:lnTo>
                  <a:pt x="210095" y="149572"/>
                </a:lnTo>
                <a:close/>
              </a:path>
              <a:path w="1238885" h="180975">
                <a:moveTo>
                  <a:pt x="205928" y="64988"/>
                </a:moveTo>
                <a:lnTo>
                  <a:pt x="176237" y="64988"/>
                </a:lnTo>
                <a:lnTo>
                  <a:pt x="183968" y="68254"/>
                </a:lnTo>
                <a:lnTo>
                  <a:pt x="189507" y="74786"/>
                </a:lnTo>
                <a:lnTo>
                  <a:pt x="193205" y="80173"/>
                </a:lnTo>
                <a:lnTo>
                  <a:pt x="195864" y="86537"/>
                </a:lnTo>
                <a:lnTo>
                  <a:pt x="197484" y="93877"/>
                </a:lnTo>
                <a:lnTo>
                  <a:pt x="198065" y="102195"/>
                </a:lnTo>
                <a:lnTo>
                  <a:pt x="218487" y="102195"/>
                </a:lnTo>
                <a:lnTo>
                  <a:pt x="218048" y="95226"/>
                </a:lnTo>
                <a:lnTo>
                  <a:pt x="215490" y="83250"/>
                </a:lnTo>
                <a:lnTo>
                  <a:pt x="211227" y="72840"/>
                </a:lnTo>
                <a:lnTo>
                  <a:pt x="205928" y="64988"/>
                </a:lnTo>
                <a:close/>
              </a:path>
              <a:path w="1238885" h="180975">
                <a:moveTo>
                  <a:pt x="332487" y="64988"/>
                </a:moveTo>
                <a:lnTo>
                  <a:pt x="294183" y="64988"/>
                </a:lnTo>
                <a:lnTo>
                  <a:pt x="305632" y="67011"/>
                </a:lnTo>
                <a:lnTo>
                  <a:pt x="313810" y="73080"/>
                </a:lnTo>
                <a:lnTo>
                  <a:pt x="318716" y="83196"/>
                </a:lnTo>
                <a:lnTo>
                  <a:pt x="320352" y="97358"/>
                </a:lnTo>
                <a:lnTo>
                  <a:pt x="282277" y="102691"/>
                </a:lnTo>
                <a:lnTo>
                  <a:pt x="263937" y="107466"/>
                </a:lnTo>
                <a:lnTo>
                  <a:pt x="250837" y="115961"/>
                </a:lnTo>
                <a:lnTo>
                  <a:pt x="242974" y="128198"/>
                </a:lnTo>
                <a:lnTo>
                  <a:pt x="240357" y="144115"/>
                </a:lnTo>
                <a:lnTo>
                  <a:pt x="241024" y="152013"/>
                </a:lnTo>
                <a:lnTo>
                  <a:pt x="271812" y="180198"/>
                </a:lnTo>
                <a:lnTo>
                  <a:pt x="280789" y="180826"/>
                </a:lnTo>
                <a:lnTo>
                  <a:pt x="292904" y="179399"/>
                </a:lnTo>
                <a:lnTo>
                  <a:pt x="303454" y="175121"/>
                </a:lnTo>
                <a:lnTo>
                  <a:pt x="312438" y="167989"/>
                </a:lnTo>
                <a:lnTo>
                  <a:pt x="315617" y="163710"/>
                </a:lnTo>
                <a:lnTo>
                  <a:pt x="278143" y="163710"/>
                </a:lnTo>
                <a:lnTo>
                  <a:pt x="272231" y="161767"/>
                </a:lnTo>
                <a:lnTo>
                  <a:pt x="267655" y="157781"/>
                </a:lnTo>
                <a:lnTo>
                  <a:pt x="263384" y="153913"/>
                </a:lnTo>
                <a:lnTo>
                  <a:pt x="261193" y="148828"/>
                </a:lnTo>
                <a:lnTo>
                  <a:pt x="261225" y="134030"/>
                </a:lnTo>
                <a:lnTo>
                  <a:pt x="263591" y="128198"/>
                </a:lnTo>
                <a:lnTo>
                  <a:pt x="268386" y="124891"/>
                </a:lnTo>
                <a:lnTo>
                  <a:pt x="273182" y="121501"/>
                </a:lnTo>
                <a:lnTo>
                  <a:pt x="280292" y="119145"/>
                </a:lnTo>
                <a:lnTo>
                  <a:pt x="320352" y="113605"/>
                </a:lnTo>
                <a:lnTo>
                  <a:pt x="340692" y="113605"/>
                </a:lnTo>
                <a:lnTo>
                  <a:pt x="340692" y="95250"/>
                </a:lnTo>
                <a:lnTo>
                  <a:pt x="337894" y="74522"/>
                </a:lnTo>
                <a:lnTo>
                  <a:pt x="332487" y="64988"/>
                </a:lnTo>
                <a:close/>
              </a:path>
              <a:path w="1238885" h="180975">
                <a:moveTo>
                  <a:pt x="340692" y="158005"/>
                </a:moveTo>
                <a:lnTo>
                  <a:pt x="320352" y="158005"/>
                </a:lnTo>
                <a:lnTo>
                  <a:pt x="320352" y="177849"/>
                </a:lnTo>
                <a:lnTo>
                  <a:pt x="340692" y="177849"/>
                </a:lnTo>
                <a:lnTo>
                  <a:pt x="340692" y="158005"/>
                </a:lnTo>
                <a:close/>
              </a:path>
              <a:path w="1238885" h="180975">
                <a:moveTo>
                  <a:pt x="340692" y="113605"/>
                </a:moveTo>
                <a:lnTo>
                  <a:pt x="320352" y="113605"/>
                </a:lnTo>
                <a:lnTo>
                  <a:pt x="320352" y="126255"/>
                </a:lnTo>
                <a:lnTo>
                  <a:pt x="319732" y="134030"/>
                </a:lnTo>
                <a:lnTo>
                  <a:pt x="292734" y="163052"/>
                </a:lnTo>
                <a:lnTo>
                  <a:pt x="285501" y="163710"/>
                </a:lnTo>
                <a:lnTo>
                  <a:pt x="315617" y="163710"/>
                </a:lnTo>
                <a:lnTo>
                  <a:pt x="319856" y="158005"/>
                </a:lnTo>
                <a:lnTo>
                  <a:pt x="340692" y="158005"/>
                </a:lnTo>
                <a:lnTo>
                  <a:pt x="340692" y="113605"/>
                </a:lnTo>
                <a:close/>
              </a:path>
              <a:path w="1238885" h="180975">
                <a:moveTo>
                  <a:pt x="295919" y="47873"/>
                </a:moveTo>
                <a:lnTo>
                  <a:pt x="252875" y="59717"/>
                </a:lnTo>
                <a:lnTo>
                  <a:pt x="252759" y="80615"/>
                </a:lnTo>
                <a:lnTo>
                  <a:pt x="262278" y="73778"/>
                </a:lnTo>
                <a:lnTo>
                  <a:pt x="272355" y="68895"/>
                </a:lnTo>
                <a:lnTo>
                  <a:pt x="282990" y="65964"/>
                </a:lnTo>
                <a:lnTo>
                  <a:pt x="294183" y="64988"/>
                </a:lnTo>
                <a:lnTo>
                  <a:pt x="332487" y="64988"/>
                </a:lnTo>
                <a:lnTo>
                  <a:pt x="329499" y="59717"/>
                </a:lnTo>
                <a:lnTo>
                  <a:pt x="315507" y="50834"/>
                </a:lnTo>
                <a:lnTo>
                  <a:pt x="295919" y="47873"/>
                </a:lnTo>
                <a:close/>
              </a:path>
              <a:path w="1238885" h="180975">
                <a:moveTo>
                  <a:pt x="399355" y="50849"/>
                </a:moveTo>
                <a:lnTo>
                  <a:pt x="379015" y="50849"/>
                </a:lnTo>
                <a:lnTo>
                  <a:pt x="379015" y="177849"/>
                </a:lnTo>
                <a:lnTo>
                  <a:pt x="399355" y="177849"/>
                </a:lnTo>
                <a:lnTo>
                  <a:pt x="399355" y="113109"/>
                </a:lnTo>
                <a:lnTo>
                  <a:pt x="399898" y="103063"/>
                </a:lnTo>
                <a:lnTo>
                  <a:pt x="401525" y="94133"/>
                </a:lnTo>
                <a:lnTo>
                  <a:pt x="404238" y="86320"/>
                </a:lnTo>
                <a:lnTo>
                  <a:pt x="408037" y="79623"/>
                </a:lnTo>
                <a:lnTo>
                  <a:pt x="409904" y="77018"/>
                </a:lnTo>
                <a:lnTo>
                  <a:pt x="399355" y="77018"/>
                </a:lnTo>
                <a:lnTo>
                  <a:pt x="399355" y="50849"/>
                </a:lnTo>
                <a:close/>
              </a:path>
              <a:path w="1238885" h="180975">
                <a:moveTo>
                  <a:pt x="438381" y="48617"/>
                </a:moveTo>
                <a:lnTo>
                  <a:pt x="425731" y="48617"/>
                </a:lnTo>
                <a:lnTo>
                  <a:pt x="419075" y="51139"/>
                </a:lnTo>
                <a:lnTo>
                  <a:pt x="413122" y="56182"/>
                </a:lnTo>
                <a:lnTo>
                  <a:pt x="407168" y="61143"/>
                </a:lnTo>
                <a:lnTo>
                  <a:pt x="402745" y="68088"/>
                </a:lnTo>
                <a:lnTo>
                  <a:pt x="399851" y="77018"/>
                </a:lnTo>
                <a:lnTo>
                  <a:pt x="409904" y="77018"/>
                </a:lnTo>
                <a:lnTo>
                  <a:pt x="413907" y="71437"/>
                </a:lnTo>
                <a:lnTo>
                  <a:pt x="421183" y="67344"/>
                </a:lnTo>
                <a:lnTo>
                  <a:pt x="445244" y="67344"/>
                </a:lnTo>
                <a:lnTo>
                  <a:pt x="445244" y="50353"/>
                </a:lnTo>
                <a:lnTo>
                  <a:pt x="442432" y="49195"/>
                </a:lnTo>
                <a:lnTo>
                  <a:pt x="438381" y="48617"/>
                </a:lnTo>
                <a:close/>
              </a:path>
              <a:path w="1238885" h="180975">
                <a:moveTo>
                  <a:pt x="445244" y="67344"/>
                </a:moveTo>
                <a:lnTo>
                  <a:pt x="436562" y="67344"/>
                </a:lnTo>
                <a:lnTo>
                  <a:pt x="441688" y="68708"/>
                </a:lnTo>
                <a:lnTo>
                  <a:pt x="445244" y="71437"/>
                </a:lnTo>
                <a:lnTo>
                  <a:pt x="445244" y="67344"/>
                </a:lnTo>
                <a:close/>
              </a:path>
              <a:path w="1238885" h="180975">
                <a:moveTo>
                  <a:pt x="487660" y="50849"/>
                </a:moveTo>
                <a:lnTo>
                  <a:pt x="467320" y="50849"/>
                </a:lnTo>
                <a:lnTo>
                  <a:pt x="467320" y="177849"/>
                </a:lnTo>
                <a:lnTo>
                  <a:pt x="487660" y="177849"/>
                </a:lnTo>
                <a:lnTo>
                  <a:pt x="487660" y="105419"/>
                </a:lnTo>
                <a:lnTo>
                  <a:pt x="488280" y="97056"/>
                </a:lnTo>
                <a:lnTo>
                  <a:pt x="490140" y="89451"/>
                </a:lnTo>
                <a:lnTo>
                  <a:pt x="493241" y="82607"/>
                </a:lnTo>
                <a:lnTo>
                  <a:pt x="497582" y="76522"/>
                </a:lnTo>
                <a:lnTo>
                  <a:pt x="502445" y="71933"/>
                </a:lnTo>
                <a:lnTo>
                  <a:pt x="487660" y="71933"/>
                </a:lnTo>
                <a:lnTo>
                  <a:pt x="487660" y="50849"/>
                </a:lnTo>
                <a:close/>
              </a:path>
              <a:path w="1238885" h="180975">
                <a:moveTo>
                  <a:pt x="564033" y="64988"/>
                </a:moveTo>
                <a:lnTo>
                  <a:pt x="522882" y="64988"/>
                </a:lnTo>
                <a:lnTo>
                  <a:pt x="535796" y="67515"/>
                </a:lnTo>
                <a:lnTo>
                  <a:pt x="545020" y="75096"/>
                </a:lnTo>
                <a:lnTo>
                  <a:pt x="550555" y="87731"/>
                </a:lnTo>
                <a:lnTo>
                  <a:pt x="552400" y="105419"/>
                </a:lnTo>
                <a:lnTo>
                  <a:pt x="552400" y="177849"/>
                </a:lnTo>
                <a:lnTo>
                  <a:pt x="572740" y="177849"/>
                </a:lnTo>
                <a:lnTo>
                  <a:pt x="572740" y="100210"/>
                </a:lnTo>
                <a:lnTo>
                  <a:pt x="572050" y="88250"/>
                </a:lnTo>
                <a:lnTo>
                  <a:pt x="569980" y="77793"/>
                </a:lnTo>
                <a:lnTo>
                  <a:pt x="566531" y="68840"/>
                </a:lnTo>
                <a:lnTo>
                  <a:pt x="564033" y="64988"/>
                </a:lnTo>
                <a:close/>
              </a:path>
              <a:path w="1238885" h="180975">
                <a:moveTo>
                  <a:pt x="529828" y="47873"/>
                </a:moveTo>
                <a:lnTo>
                  <a:pt x="516991" y="49376"/>
                </a:lnTo>
                <a:lnTo>
                  <a:pt x="505767" y="53888"/>
                </a:lnTo>
                <a:lnTo>
                  <a:pt x="496155" y="61407"/>
                </a:lnTo>
                <a:lnTo>
                  <a:pt x="488156" y="71933"/>
                </a:lnTo>
                <a:lnTo>
                  <a:pt x="502445" y="71933"/>
                </a:lnTo>
                <a:lnTo>
                  <a:pt x="502930" y="71476"/>
                </a:lnTo>
                <a:lnTo>
                  <a:pt x="508930" y="67871"/>
                </a:lnTo>
                <a:lnTo>
                  <a:pt x="515580" y="65709"/>
                </a:lnTo>
                <a:lnTo>
                  <a:pt x="522882" y="64988"/>
                </a:lnTo>
                <a:lnTo>
                  <a:pt x="564033" y="64988"/>
                </a:lnTo>
                <a:lnTo>
                  <a:pt x="561702" y="61391"/>
                </a:lnTo>
                <a:lnTo>
                  <a:pt x="555570" y="55477"/>
                </a:lnTo>
                <a:lnTo>
                  <a:pt x="548214" y="51252"/>
                </a:lnTo>
                <a:lnTo>
                  <a:pt x="539633" y="48717"/>
                </a:lnTo>
                <a:lnTo>
                  <a:pt x="529828" y="47873"/>
                </a:lnTo>
                <a:close/>
              </a:path>
              <a:path w="1238885" h="180975">
                <a:moveTo>
                  <a:pt x="701228" y="50849"/>
                </a:moveTo>
                <a:lnTo>
                  <a:pt x="680888" y="50849"/>
                </a:lnTo>
                <a:lnTo>
                  <a:pt x="680888" y="177849"/>
                </a:lnTo>
                <a:lnTo>
                  <a:pt x="701228" y="177849"/>
                </a:lnTo>
                <a:lnTo>
                  <a:pt x="701259" y="104923"/>
                </a:lnTo>
                <a:lnTo>
                  <a:pt x="701771" y="96854"/>
                </a:lnTo>
                <a:lnTo>
                  <a:pt x="703398" y="89141"/>
                </a:lnTo>
                <a:lnTo>
                  <a:pt x="706111" y="82281"/>
                </a:lnTo>
                <a:lnTo>
                  <a:pt x="709910" y="76274"/>
                </a:lnTo>
                <a:lnTo>
                  <a:pt x="714012" y="70941"/>
                </a:lnTo>
                <a:lnTo>
                  <a:pt x="701228" y="70941"/>
                </a:lnTo>
                <a:lnTo>
                  <a:pt x="701228" y="50849"/>
                </a:lnTo>
                <a:close/>
              </a:path>
              <a:path w="1238885" h="180975">
                <a:moveTo>
                  <a:pt x="773807" y="64988"/>
                </a:moveTo>
                <a:lnTo>
                  <a:pt x="731986" y="64988"/>
                </a:lnTo>
                <a:lnTo>
                  <a:pt x="744628" y="67329"/>
                </a:lnTo>
                <a:lnTo>
                  <a:pt x="753659" y="74352"/>
                </a:lnTo>
                <a:lnTo>
                  <a:pt x="759077" y="86056"/>
                </a:lnTo>
                <a:lnTo>
                  <a:pt x="760883" y="102443"/>
                </a:lnTo>
                <a:lnTo>
                  <a:pt x="760883" y="177849"/>
                </a:lnTo>
                <a:lnTo>
                  <a:pt x="781223" y="177849"/>
                </a:lnTo>
                <a:lnTo>
                  <a:pt x="781258" y="104923"/>
                </a:lnTo>
                <a:lnTo>
                  <a:pt x="792380" y="74166"/>
                </a:lnTo>
                <a:lnTo>
                  <a:pt x="777130" y="74166"/>
                </a:lnTo>
                <a:lnTo>
                  <a:pt x="774733" y="66311"/>
                </a:lnTo>
                <a:lnTo>
                  <a:pt x="773807" y="64988"/>
                </a:lnTo>
                <a:close/>
              </a:path>
              <a:path w="1238885" h="180975">
                <a:moveTo>
                  <a:pt x="852774" y="64988"/>
                </a:moveTo>
                <a:lnTo>
                  <a:pt x="822730" y="64988"/>
                </a:lnTo>
                <a:lnTo>
                  <a:pt x="830006" y="68130"/>
                </a:lnTo>
                <a:lnTo>
                  <a:pt x="834305" y="74414"/>
                </a:lnTo>
                <a:lnTo>
                  <a:pt x="840878" y="177849"/>
                </a:lnTo>
                <a:lnTo>
                  <a:pt x="861218" y="177849"/>
                </a:lnTo>
                <a:lnTo>
                  <a:pt x="861218" y="99590"/>
                </a:lnTo>
                <a:lnTo>
                  <a:pt x="858598" y="76964"/>
                </a:lnTo>
                <a:lnTo>
                  <a:pt x="852774" y="64988"/>
                </a:lnTo>
                <a:close/>
              </a:path>
              <a:path w="1238885" h="180975">
                <a:moveTo>
                  <a:pt x="819298" y="47873"/>
                </a:moveTo>
                <a:lnTo>
                  <a:pt x="806152" y="49516"/>
                </a:lnTo>
                <a:lnTo>
                  <a:pt x="794742" y="54446"/>
                </a:lnTo>
                <a:lnTo>
                  <a:pt x="785068" y="62662"/>
                </a:lnTo>
                <a:lnTo>
                  <a:pt x="777130" y="74166"/>
                </a:lnTo>
                <a:lnTo>
                  <a:pt x="792380" y="74166"/>
                </a:lnTo>
                <a:lnTo>
                  <a:pt x="796395" y="68957"/>
                </a:lnTo>
                <a:lnTo>
                  <a:pt x="803795" y="64988"/>
                </a:lnTo>
                <a:lnTo>
                  <a:pt x="852774" y="64988"/>
                </a:lnTo>
                <a:lnTo>
                  <a:pt x="850738" y="60802"/>
                </a:lnTo>
                <a:lnTo>
                  <a:pt x="837638" y="51105"/>
                </a:lnTo>
                <a:lnTo>
                  <a:pt x="819298" y="47873"/>
                </a:lnTo>
                <a:close/>
              </a:path>
              <a:path w="1238885" h="180975">
                <a:moveTo>
                  <a:pt x="749845" y="47873"/>
                </a:moveTo>
                <a:lnTo>
                  <a:pt x="741164" y="47873"/>
                </a:lnTo>
                <a:lnTo>
                  <a:pt x="728978" y="49314"/>
                </a:lnTo>
                <a:lnTo>
                  <a:pt x="718343" y="53640"/>
                </a:lnTo>
                <a:lnTo>
                  <a:pt x="709259" y="60849"/>
                </a:lnTo>
                <a:lnTo>
                  <a:pt x="701724" y="70941"/>
                </a:lnTo>
                <a:lnTo>
                  <a:pt x="714012" y="70941"/>
                </a:lnTo>
                <a:lnTo>
                  <a:pt x="715697" y="68750"/>
                </a:lnTo>
                <a:lnTo>
                  <a:pt x="723056" y="64988"/>
                </a:lnTo>
                <a:lnTo>
                  <a:pt x="773807" y="64988"/>
                </a:lnTo>
                <a:lnTo>
                  <a:pt x="770309" y="59986"/>
                </a:lnTo>
                <a:lnTo>
                  <a:pt x="763860" y="55190"/>
                </a:lnTo>
                <a:lnTo>
                  <a:pt x="757411" y="50312"/>
                </a:lnTo>
                <a:lnTo>
                  <a:pt x="749845" y="47873"/>
                </a:lnTo>
                <a:close/>
              </a:path>
              <a:path w="1238885" h="180975">
                <a:moveTo>
                  <a:pt x="955724" y="47873"/>
                </a:moveTo>
                <a:lnTo>
                  <a:pt x="917982" y="57988"/>
                </a:lnTo>
                <a:lnTo>
                  <a:pt x="892077" y="100714"/>
                </a:lnTo>
                <a:lnTo>
                  <a:pt x="890984" y="115837"/>
                </a:lnTo>
                <a:lnTo>
                  <a:pt x="892030" y="129813"/>
                </a:lnTo>
                <a:lnTo>
                  <a:pt x="916866" y="170850"/>
                </a:lnTo>
                <a:lnTo>
                  <a:pt x="952748" y="180826"/>
                </a:lnTo>
                <a:lnTo>
                  <a:pt x="966460" y="179686"/>
                </a:lnTo>
                <a:lnTo>
                  <a:pt x="978699" y="176268"/>
                </a:lnTo>
                <a:lnTo>
                  <a:pt x="989466" y="170570"/>
                </a:lnTo>
                <a:lnTo>
                  <a:pt x="997460" y="163710"/>
                </a:lnTo>
                <a:lnTo>
                  <a:pt x="954236" y="163710"/>
                </a:lnTo>
                <a:lnTo>
                  <a:pt x="945050" y="162897"/>
                </a:lnTo>
                <a:lnTo>
                  <a:pt x="914703" y="135278"/>
                </a:lnTo>
                <a:lnTo>
                  <a:pt x="911870" y="115837"/>
                </a:lnTo>
                <a:lnTo>
                  <a:pt x="911900" y="113853"/>
                </a:lnTo>
                <a:lnTo>
                  <a:pt x="929447" y="72522"/>
                </a:lnTo>
                <a:lnTo>
                  <a:pt x="954236" y="64988"/>
                </a:lnTo>
                <a:lnTo>
                  <a:pt x="999576" y="64988"/>
                </a:lnTo>
                <a:lnTo>
                  <a:pt x="991280" y="57709"/>
                </a:lnTo>
                <a:lnTo>
                  <a:pt x="980994" y="52244"/>
                </a:lnTo>
                <a:lnTo>
                  <a:pt x="969142" y="48966"/>
                </a:lnTo>
                <a:lnTo>
                  <a:pt x="955724" y="47873"/>
                </a:lnTo>
                <a:close/>
              </a:path>
              <a:path w="1238885" h="180975">
                <a:moveTo>
                  <a:pt x="999576" y="64988"/>
                </a:moveTo>
                <a:lnTo>
                  <a:pt x="954236" y="64988"/>
                </a:lnTo>
                <a:lnTo>
                  <a:pt x="963522" y="65794"/>
                </a:lnTo>
                <a:lnTo>
                  <a:pt x="971661" y="68212"/>
                </a:lnTo>
                <a:lnTo>
                  <a:pt x="994497" y="103373"/>
                </a:lnTo>
                <a:lnTo>
                  <a:pt x="995119" y="113853"/>
                </a:lnTo>
                <a:lnTo>
                  <a:pt x="995089" y="115837"/>
                </a:lnTo>
                <a:lnTo>
                  <a:pt x="978653" y="156525"/>
                </a:lnTo>
                <a:lnTo>
                  <a:pt x="954236" y="163710"/>
                </a:lnTo>
                <a:lnTo>
                  <a:pt x="997460" y="163710"/>
                </a:lnTo>
                <a:lnTo>
                  <a:pt x="1014922" y="128294"/>
                </a:lnTo>
                <a:lnTo>
                  <a:pt x="1016000" y="113853"/>
                </a:lnTo>
                <a:lnTo>
                  <a:pt x="1015000" y="99195"/>
                </a:lnTo>
                <a:lnTo>
                  <a:pt x="1012000" y="86227"/>
                </a:lnTo>
                <a:lnTo>
                  <a:pt x="1007000" y="74948"/>
                </a:lnTo>
                <a:lnTo>
                  <a:pt x="1000000" y="65360"/>
                </a:lnTo>
                <a:lnTo>
                  <a:pt x="999576" y="64988"/>
                </a:lnTo>
                <a:close/>
              </a:path>
              <a:path w="1238885" h="180975">
                <a:moveTo>
                  <a:pt x="1068833" y="50849"/>
                </a:moveTo>
                <a:lnTo>
                  <a:pt x="1048494" y="50849"/>
                </a:lnTo>
                <a:lnTo>
                  <a:pt x="1048494" y="177849"/>
                </a:lnTo>
                <a:lnTo>
                  <a:pt x="1068833" y="177849"/>
                </a:lnTo>
                <a:lnTo>
                  <a:pt x="1068833" y="113109"/>
                </a:lnTo>
                <a:lnTo>
                  <a:pt x="1069376" y="103063"/>
                </a:lnTo>
                <a:lnTo>
                  <a:pt x="1071004" y="94133"/>
                </a:lnTo>
                <a:lnTo>
                  <a:pt x="1073717" y="86320"/>
                </a:lnTo>
                <a:lnTo>
                  <a:pt x="1077515" y="79623"/>
                </a:lnTo>
                <a:lnTo>
                  <a:pt x="1079383" y="77018"/>
                </a:lnTo>
                <a:lnTo>
                  <a:pt x="1068833" y="77018"/>
                </a:lnTo>
                <a:lnTo>
                  <a:pt x="1068833" y="50849"/>
                </a:lnTo>
                <a:close/>
              </a:path>
              <a:path w="1238885" h="180975">
                <a:moveTo>
                  <a:pt x="1107859" y="48617"/>
                </a:moveTo>
                <a:lnTo>
                  <a:pt x="1095209" y="48617"/>
                </a:lnTo>
                <a:lnTo>
                  <a:pt x="1088553" y="51139"/>
                </a:lnTo>
                <a:lnTo>
                  <a:pt x="1082600" y="56182"/>
                </a:lnTo>
                <a:lnTo>
                  <a:pt x="1076647" y="61143"/>
                </a:lnTo>
                <a:lnTo>
                  <a:pt x="1072223" y="68088"/>
                </a:lnTo>
                <a:lnTo>
                  <a:pt x="1069330" y="77018"/>
                </a:lnTo>
                <a:lnTo>
                  <a:pt x="1079383" y="77018"/>
                </a:lnTo>
                <a:lnTo>
                  <a:pt x="1083386" y="71437"/>
                </a:lnTo>
                <a:lnTo>
                  <a:pt x="1090662" y="67344"/>
                </a:lnTo>
                <a:lnTo>
                  <a:pt x="1114722" y="67344"/>
                </a:lnTo>
                <a:lnTo>
                  <a:pt x="1114722" y="50353"/>
                </a:lnTo>
                <a:lnTo>
                  <a:pt x="1111911" y="49195"/>
                </a:lnTo>
                <a:lnTo>
                  <a:pt x="1107859" y="48617"/>
                </a:lnTo>
                <a:close/>
              </a:path>
              <a:path w="1238885" h="180975">
                <a:moveTo>
                  <a:pt x="1114722" y="67344"/>
                </a:moveTo>
                <a:lnTo>
                  <a:pt x="1106041" y="67344"/>
                </a:lnTo>
                <a:lnTo>
                  <a:pt x="1111167" y="68708"/>
                </a:lnTo>
                <a:lnTo>
                  <a:pt x="1114722" y="71437"/>
                </a:lnTo>
                <a:lnTo>
                  <a:pt x="1114722" y="67344"/>
                </a:lnTo>
                <a:close/>
              </a:path>
              <a:path w="1238885" h="180975">
                <a:moveTo>
                  <a:pt x="1186656" y="47873"/>
                </a:moveTo>
                <a:lnTo>
                  <a:pt x="1144860" y="66600"/>
                </a:lnTo>
                <a:lnTo>
                  <a:pt x="1128117" y="114845"/>
                </a:lnTo>
                <a:lnTo>
                  <a:pt x="1129078" y="129658"/>
                </a:lnTo>
                <a:lnTo>
                  <a:pt x="1151906" y="171129"/>
                </a:lnTo>
                <a:lnTo>
                  <a:pt x="1185788" y="180826"/>
                </a:lnTo>
                <a:lnTo>
                  <a:pt x="1198880" y="180066"/>
                </a:lnTo>
                <a:lnTo>
                  <a:pt x="1210623" y="177787"/>
                </a:lnTo>
                <a:lnTo>
                  <a:pt x="1221018" y="173989"/>
                </a:lnTo>
                <a:lnTo>
                  <a:pt x="1230064" y="168671"/>
                </a:lnTo>
                <a:lnTo>
                  <a:pt x="1230064" y="163710"/>
                </a:lnTo>
                <a:lnTo>
                  <a:pt x="1190625" y="163710"/>
                </a:lnTo>
                <a:lnTo>
                  <a:pt x="1181586" y="162990"/>
                </a:lnTo>
                <a:lnTo>
                  <a:pt x="1152301" y="138224"/>
                </a:lnTo>
                <a:lnTo>
                  <a:pt x="1149201" y="119434"/>
                </a:lnTo>
                <a:lnTo>
                  <a:pt x="1238870" y="119434"/>
                </a:lnTo>
                <a:lnTo>
                  <a:pt x="1238870" y="108768"/>
                </a:lnTo>
                <a:lnTo>
                  <a:pt x="1238456" y="102195"/>
                </a:lnTo>
                <a:lnTo>
                  <a:pt x="1149449" y="102195"/>
                </a:lnTo>
                <a:lnTo>
                  <a:pt x="1151108" y="94281"/>
                </a:lnTo>
                <a:lnTo>
                  <a:pt x="1179362" y="65631"/>
                </a:lnTo>
                <a:lnTo>
                  <a:pt x="1186284" y="64988"/>
                </a:lnTo>
                <a:lnTo>
                  <a:pt x="1225897" y="64988"/>
                </a:lnTo>
                <a:lnTo>
                  <a:pt x="1225227" y="63996"/>
                </a:lnTo>
                <a:lnTo>
                  <a:pt x="1217700" y="56942"/>
                </a:lnTo>
                <a:lnTo>
                  <a:pt x="1208763" y="51903"/>
                </a:lnTo>
                <a:lnTo>
                  <a:pt x="1198415" y="48880"/>
                </a:lnTo>
                <a:lnTo>
                  <a:pt x="1186656" y="47873"/>
                </a:lnTo>
                <a:close/>
              </a:path>
              <a:path w="1238885" h="180975">
                <a:moveTo>
                  <a:pt x="1230064" y="149572"/>
                </a:moveTo>
                <a:lnTo>
                  <a:pt x="1220855" y="155757"/>
                </a:lnTo>
                <a:lnTo>
                  <a:pt x="1211212" y="160176"/>
                </a:lnTo>
                <a:lnTo>
                  <a:pt x="1201135" y="162827"/>
                </a:lnTo>
                <a:lnTo>
                  <a:pt x="1190625" y="163710"/>
                </a:lnTo>
                <a:lnTo>
                  <a:pt x="1230064" y="163710"/>
                </a:lnTo>
                <a:lnTo>
                  <a:pt x="1230064" y="149572"/>
                </a:lnTo>
                <a:close/>
              </a:path>
              <a:path w="1238885" h="180975">
                <a:moveTo>
                  <a:pt x="1225897" y="64988"/>
                </a:moveTo>
                <a:lnTo>
                  <a:pt x="1196206" y="64988"/>
                </a:lnTo>
                <a:lnTo>
                  <a:pt x="1203936" y="68254"/>
                </a:lnTo>
                <a:lnTo>
                  <a:pt x="1209476" y="74786"/>
                </a:lnTo>
                <a:lnTo>
                  <a:pt x="1213174" y="80173"/>
                </a:lnTo>
                <a:lnTo>
                  <a:pt x="1215832" y="86537"/>
                </a:lnTo>
                <a:lnTo>
                  <a:pt x="1217452" y="93877"/>
                </a:lnTo>
                <a:lnTo>
                  <a:pt x="1218034" y="102195"/>
                </a:lnTo>
                <a:lnTo>
                  <a:pt x="1238456" y="102195"/>
                </a:lnTo>
                <a:lnTo>
                  <a:pt x="1238017" y="95226"/>
                </a:lnTo>
                <a:lnTo>
                  <a:pt x="1235459" y="83250"/>
                </a:lnTo>
                <a:lnTo>
                  <a:pt x="1231196" y="72840"/>
                </a:lnTo>
                <a:lnTo>
                  <a:pt x="1225897" y="64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object 5">
            <a:extLst>
              <a:ext uri="{FF2B5EF4-FFF2-40B4-BE49-F238E27FC236}">
                <a16:creationId xmlns:a16="http://schemas.microsoft.com/office/drawing/2014/main" id="{8F598673-206C-AF55-C54E-AE580F00DDA7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137400" y="0"/>
            <a:ext cx="8102600" cy="7975600"/>
          </a:xfrm>
          <a:prstGeom prst="rect">
            <a:avLst/>
          </a:prstGeom>
        </p:spPr>
      </p:pic>
      <p:pic>
        <p:nvPicPr>
          <p:cNvPr id="9" name="object 6">
            <a:extLst>
              <a:ext uri="{FF2B5EF4-FFF2-40B4-BE49-F238E27FC236}">
                <a16:creationId xmlns:a16="http://schemas.microsoft.com/office/drawing/2014/main" id="{E89ABE28-84DC-6486-B02A-DE0929ACAA6E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63103" y="3569865"/>
            <a:ext cx="5318807" cy="931143"/>
          </a:xfrm>
          <a:prstGeom prst="rect">
            <a:avLst/>
          </a:prstGeom>
        </p:spPr>
      </p:pic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7DE768B5-DB54-7829-C098-409217628D4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45616" y="635000"/>
            <a:ext cx="2707184" cy="685800"/>
          </a:xfrm>
        </p:spPr>
        <p:txBody>
          <a:bodyPr/>
          <a:lstStyle>
            <a:lvl1pPr>
              <a:defRPr lang="en-US" sz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/>
            <a:r>
              <a:rPr lang="en-US"/>
              <a:t>Insert your white logo </a:t>
            </a:r>
            <a:br>
              <a:rPr lang="en-US"/>
            </a:br>
            <a:r>
              <a:rPr lang="en-US"/>
              <a:t>with a transparent background here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2000" y="319024"/>
            <a:ext cx="13716000" cy="12760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1834388"/>
            <a:ext cx="137160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81600" y="7417308"/>
            <a:ext cx="48768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20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728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BDB2E6B-DE70-E36B-3CFD-5838455FE1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43FB91453AB4DB8662F2E12DC3E10" ma:contentTypeVersion="20" ma:contentTypeDescription="Create a new document." ma:contentTypeScope="" ma:versionID="fbcd8d2e3b3bd56504145b29f99c1700">
  <xsd:schema xmlns:xsd="http://www.w3.org/2001/XMLSchema" xmlns:xs="http://www.w3.org/2001/XMLSchema" xmlns:p="http://schemas.microsoft.com/office/2006/metadata/properties" xmlns:ns1="http://schemas.microsoft.com/sharepoint/v3" xmlns:ns2="a7384ce8-a2ad-4061-818a-88bf72b6eefd" xmlns:ns3="254ab26a-04f6-42f5-9555-e3c9fb1706a1" targetNamespace="http://schemas.microsoft.com/office/2006/metadata/properties" ma:root="true" ma:fieldsID="5da68e70e9ce408b70baf15082866daf" ns1:_="" ns2:_="" ns3:_="">
    <xsd:import namespace="http://schemas.microsoft.com/sharepoint/v3"/>
    <xsd:import namespace="a7384ce8-a2ad-4061-818a-88bf72b6eefd"/>
    <xsd:import namespace="254ab26a-04f6-42f5-9555-e3c9fb1706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1:_ip_UnifiedCompliancePolicyProperties" minOccurs="0"/>
                <xsd:element ref="ns1:_ip_UnifiedCompliancePolicyUIAction" minOccurs="0"/>
                <xsd:element ref="ns2:MediaServiceDoc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Dateapprov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384ce8-a2ad-4061-818a-88bf72b6ee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13" nillable="true" ma:displayName="MediaServiceDocTags" ma:hidden="true" ma:internalName="MediaServiceDocTags" ma:readOnly="true">
      <xsd:simpleType>
        <xsd:restriction base="dms:Note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  <xsd:element name="Dateapproved" ma:index="25" nillable="true" ma:displayName="Notes" ma:description="Enter date approved here" ma:format="Dropdown" ma:internalName="Dateapproved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ab26a-04f6-42f5-9555-e3c9fb1706a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bda739f-6e84-4682-ab84-dba308ad8f6a}" ma:internalName="TaxCatchAll" ma:showField="CatchAllData" ma:web="254ab26a-04f6-42f5-9555-e3c9fb1706a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a7384ce8-a2ad-4061-818a-88bf72b6eefd">
      <Terms xmlns="http://schemas.microsoft.com/office/infopath/2007/PartnerControls"/>
    </lcf76f155ced4ddcb4097134ff3c332f>
    <Dateapproved xmlns="a7384ce8-a2ad-4061-818a-88bf72b6eefd" xsi:nil="true"/>
    <_ip_UnifiedCompliancePolicyProperties xmlns="http://schemas.microsoft.com/sharepoint/v3" xsi:nil="true"/>
    <TaxCatchAll xmlns="254ab26a-04f6-42f5-9555-e3c9fb1706a1" xsi:nil="true"/>
  </documentManagement>
</p:properties>
</file>

<file path=customXml/itemProps1.xml><?xml version="1.0" encoding="utf-8"?>
<ds:datastoreItem xmlns:ds="http://schemas.openxmlformats.org/officeDocument/2006/customXml" ds:itemID="{5290418C-A72C-4446-B1D9-6E2444DFB8D3}">
  <ds:schemaRefs>
    <ds:schemaRef ds:uri="254ab26a-04f6-42f5-9555-e3c9fb1706a1"/>
    <ds:schemaRef ds:uri="a7384ce8-a2ad-4061-818a-88bf72b6eef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7A56CDB-76F5-4CAD-8144-FA5159003BC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9C1884-A8ED-4462-83AA-ECA1FD2E21C0}">
  <ds:schemaRefs>
    <ds:schemaRef ds:uri="254ab26a-04f6-42f5-9555-e3c9fb1706a1"/>
    <ds:schemaRef ds:uri="a7384ce8-a2ad-4061-818a-88bf72b6eef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Custom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3</cp:revision>
  <dcterms:created xsi:type="dcterms:W3CDTF">2023-03-17T22:34:52Z</dcterms:created>
  <dcterms:modified xsi:type="dcterms:W3CDTF">2023-04-05T18:40:07Z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0x010100FF743FB91453AB4DB8662F2E12DC3E10</vt:lpwstr>
  </property>
  <property fmtid="{D5CDD505-2E9C-101B-9397-08002B2CF9AE}" pid="3" name="MediaServiceImageTags">
    <vt:lpwstr/>
  </property>
</Properties>
</file>